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5" r:id="rId5"/>
    <p:sldId id="263" r:id="rId6"/>
    <p:sldId id="266" r:id="rId7"/>
    <p:sldId id="257" r:id="rId8"/>
    <p:sldId id="267" r:id="rId9"/>
    <p:sldId id="261" r:id="rId10"/>
    <p:sldId id="268" r:id="rId11"/>
    <p:sldId id="260" r:id="rId12"/>
    <p:sldId id="269" r:id="rId13"/>
    <p:sldId id="25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B99D4-FD78-8D32-569C-519BB948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5FCC4D-8872-B5B4-673E-8AA96504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AA4EB1-5AA0-4372-67AA-08497B16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BF0529-85B3-935C-6749-CB06F6A0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169E4-EC54-61FB-3A02-FBDB1841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55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1F0A5-088A-3B21-BCBF-E93CF298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363E7E-FF20-E2AE-1885-1FD0CEA6C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191B48-E646-3BD7-3115-23FD23E9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82D8AB-D1CC-65F1-CAEA-6193A07D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EB544A-7E08-6CFC-FDDB-C4199D9C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341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ED386B-9AA5-0098-F2A1-A4FDD8B18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539A92-EB54-E3EC-2EB2-D46A90D6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744A89-D72C-7A3D-AFBE-024DFCF9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75548-ACAF-58D2-60FA-37D0F0D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49EBCB-53D3-75D3-6D5A-4A833006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97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7106C-D937-F6C9-7628-61365E06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44AF2-80BB-F67F-8AFD-AA16B476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1E62BB-46E1-7039-7BD7-F065031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01B1-F8D7-6BC9-3B9F-EF64C282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F0B4C-90D7-E07A-CFB7-20A9A99E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456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62FA8-49E4-3ECC-B25F-95B23FD6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B429D7-4DF8-DB15-9337-95A00482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C0ABCD-E772-BC8E-D513-AB411C02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7BB65-221D-3AF0-FC67-B3CBC2D9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DD1FA5-5400-741E-3130-9D8E1748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64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6660F-07F0-BEF7-0850-B1CB8D6E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BC25E-5AA7-C613-8513-59383140B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94C672-90C0-389A-C1F5-B9530B541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778B10-1893-13A9-A52D-C56EAD4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048F15-4458-75AF-5E89-8D6DD711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8CF670-7A8F-789B-E417-491723F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02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3BA52-07A1-71E2-1B04-B2CBF62C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E610E-A475-632B-7892-FE8685E1D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A95E11-0F61-47EF-CDD2-B6A561C3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59AFB2-1560-8046-8CFC-4F31D6E2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9A1E96-8AFD-7C98-FEA5-BF0F16C63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4E5C84-686E-EDA8-03F3-CC85BC44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1C2BDA-D3DA-408A-B5D0-DFA7D635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2D25CA-CC10-7F73-7CD1-BCB785A6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13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FE5FB-0075-5BD8-99EE-91D6EC4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3B7B72-CDAF-D2DB-B4F3-7F5877CD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0E7B4D-F98B-21DE-20B3-19DA840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364A99-40B1-9419-967C-0122C124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3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2FF614-47C6-D116-9653-F0C4B271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C02AE7-B276-4FA7-3587-95D25068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5F682-5A67-8559-60A7-B7229AFD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91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BB6E5-BC27-291B-3979-30A2D846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CA342D-54BC-D2F1-8247-660B149D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FC3684-C30A-2208-595E-667D0894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53A1B3-0EBF-724F-AD45-BEA70F2C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708BCE-B911-EE61-E058-668CD2BA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23A472-0F14-25E2-934D-A654A173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74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87326-9E8C-E8D5-6006-E2E202B2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8B1A0C-4121-8D67-4EAF-E85168311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AC0E67-BABC-75AB-423B-8400AF7E4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FE298F-974B-0861-7978-AB124084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062A8-027A-6498-0025-A1892D7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73B023-B5D3-A3C6-1D65-8E53658E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32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D4289E-1B91-9B4A-B27C-C1C84AFE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9B87D8-AE5C-DA8A-1B85-D5A8D6690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57902-C209-0EAF-8A68-8CB764FEA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69F9-CC64-4EC6-9423-ECDF11085007}" type="datetimeFigureOut">
              <a:rPr lang="de-CH" smtClean="0"/>
              <a:t>16.09.2024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C4810-A441-B8C8-A209-98094D67B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5EACF5-2CD8-8E6E-FCC6-CCF877C03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7FBA-63E6-4892-8DFE-50021360EA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16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756745"/>
            <a:ext cx="102580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Wer bin ich?</a:t>
            </a:r>
          </a:p>
          <a:p>
            <a:pPr algn="ctr"/>
            <a:endParaRPr lang="de-CH" sz="3600" dirty="0"/>
          </a:p>
          <a:p>
            <a:r>
              <a:rPr lang="de-CH" sz="2400" dirty="0"/>
              <a:t>Ich bin…</a:t>
            </a:r>
          </a:p>
          <a:p>
            <a:endParaRPr lang="de-CH" sz="2400" dirty="0"/>
          </a:p>
          <a:p>
            <a:r>
              <a:rPr lang="de-CH" sz="2400" dirty="0"/>
              <a:t>… voll gutem Willen.</a:t>
            </a:r>
          </a:p>
          <a:p>
            <a:r>
              <a:rPr lang="de-CH" sz="2400" dirty="0"/>
              <a:t>… bereit, mein Bestes zu geben.</a:t>
            </a:r>
          </a:p>
          <a:p>
            <a:r>
              <a:rPr lang="de-CH" sz="2400" dirty="0"/>
              <a:t>… offen, Nützliches zu lernen.</a:t>
            </a:r>
          </a:p>
          <a:p>
            <a:r>
              <a:rPr lang="de-CH" sz="2400" dirty="0"/>
              <a:t>… erfüllt vom Wunsch, dass es allen gut gehe.</a:t>
            </a:r>
          </a:p>
          <a:p>
            <a:r>
              <a:rPr lang="de-CH" sz="2400" dirty="0"/>
              <a:t>… willig, anderen zu helfen.</a:t>
            </a:r>
          </a:p>
          <a:p>
            <a:r>
              <a:rPr lang="de-CH" sz="2400" dirty="0"/>
              <a:t>… interessiert an der Wahrheit.</a:t>
            </a:r>
          </a:p>
          <a:p>
            <a:r>
              <a:rPr lang="de-CH" sz="2400" dirty="0"/>
              <a:t>… froh über das, was schön ist.</a:t>
            </a:r>
          </a:p>
          <a:p>
            <a:r>
              <a:rPr lang="de-CH" sz="2400" dirty="0"/>
              <a:t>… darauf angewiesen, geliebt und geachtet zu werden.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70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1576550"/>
            <a:ext cx="10258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Wie werden wir verbunden?</a:t>
            </a:r>
            <a:endParaRPr lang="de-CH" dirty="0"/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27CD9-06B6-41DB-0D93-3321D3A39C8E}"/>
              </a:ext>
            </a:extLst>
          </p:cNvPr>
          <p:cNvSpPr txBox="1"/>
          <p:nvPr/>
        </p:nvSpPr>
        <p:spPr>
          <a:xfrm>
            <a:off x="746234" y="2580287"/>
            <a:ext cx="10526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Und durch mein Wissen...</a:t>
            </a:r>
          </a:p>
          <a:p>
            <a:pPr algn="ctr"/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44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1322C9-DA66-97CE-3E6D-F2DE3EB5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2672" y="-1235396"/>
            <a:ext cx="6678013" cy="95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1576550"/>
            <a:ext cx="10258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Wie werden wir verbunden?</a:t>
            </a:r>
            <a:endParaRPr lang="de-CH" dirty="0"/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27CD9-06B6-41DB-0D93-3321D3A39C8E}"/>
              </a:ext>
            </a:extLst>
          </p:cNvPr>
          <p:cNvSpPr txBox="1"/>
          <p:nvPr/>
        </p:nvSpPr>
        <p:spPr>
          <a:xfrm>
            <a:off x="746234" y="2580287"/>
            <a:ext cx="105261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Und durch mein Wissen...</a:t>
            </a:r>
          </a:p>
          <a:p>
            <a:pPr algn="ctr"/>
            <a:endParaRPr lang="de-CH" sz="2400" dirty="0"/>
          </a:p>
          <a:p>
            <a:pPr algn="ctr"/>
            <a:r>
              <a:rPr lang="de-CH" sz="2400" dirty="0"/>
              <a:t>… und das, was ich deshalb in meinem </a:t>
            </a:r>
            <a:r>
              <a:rPr lang="de-CH" sz="2400"/>
              <a:t>Herzen glaube.</a:t>
            </a:r>
            <a:endParaRPr lang="de-CH" sz="2400" dirty="0"/>
          </a:p>
          <a:p>
            <a:pPr algn="ctr"/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2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EE1671-E5E5-91FE-07A2-EBDFBF4E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87" y="0"/>
            <a:ext cx="9631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756745"/>
            <a:ext cx="10258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Doch wenn ich ehrlich bin, bin ich auch…</a:t>
            </a:r>
          </a:p>
          <a:p>
            <a:pPr algn="ctr"/>
            <a:endParaRPr lang="de-CH" sz="2400" dirty="0"/>
          </a:p>
          <a:p>
            <a:pPr algn="ctr"/>
            <a:r>
              <a:rPr lang="de-CH" sz="2400" dirty="0"/>
              <a:t>… was ich nicht sein möchte.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031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0CB900-E4E4-460D-E0BF-F091B3C0A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5" b="43382"/>
          <a:stretch/>
        </p:blipFill>
        <p:spPr>
          <a:xfrm rot="16200000">
            <a:off x="3024017" y="464748"/>
            <a:ext cx="6784429" cy="60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1576550"/>
            <a:ext cx="10258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Wie werde ich das los?</a:t>
            </a:r>
            <a:endParaRPr lang="de-CH" dirty="0"/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27CD9-06B6-41DB-0D93-3321D3A39C8E}"/>
              </a:ext>
            </a:extLst>
          </p:cNvPr>
          <p:cNvSpPr txBox="1"/>
          <p:nvPr/>
        </p:nvSpPr>
        <p:spPr>
          <a:xfrm>
            <a:off x="1008994" y="2580287"/>
            <a:ext cx="10263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Durch die Verbindung mit Jesus.</a:t>
            </a:r>
          </a:p>
          <a:p>
            <a:pPr algn="ctr"/>
            <a:endParaRPr lang="de-CH" sz="2400" dirty="0"/>
          </a:p>
          <a:p>
            <a:pPr algn="ctr"/>
            <a:r>
              <a:rPr lang="de-CH" sz="2400" dirty="0"/>
              <a:t>Denn er ist voll und ganz,</a:t>
            </a:r>
            <a:br>
              <a:rPr lang="de-CH" sz="2400" dirty="0"/>
            </a:br>
            <a:r>
              <a:rPr lang="de-CH" sz="2400" dirty="0"/>
              <a:t>was ich nicht voll und ganz bin: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1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3F81A3-E2F3-5E93-A699-87F5AE98D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629249"/>
            <a:ext cx="6858000" cy="101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0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1576550"/>
            <a:ext cx="10258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Wie werden wir verbunden?</a:t>
            </a:r>
            <a:endParaRPr lang="de-CH" dirty="0"/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27CD9-06B6-41DB-0D93-3321D3A39C8E}"/>
              </a:ext>
            </a:extLst>
          </p:cNvPr>
          <p:cNvSpPr txBox="1"/>
          <p:nvPr/>
        </p:nvSpPr>
        <p:spPr>
          <a:xfrm>
            <a:off x="746234" y="2580287"/>
            <a:ext cx="10526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Durch das Wasser der Taufe.</a:t>
            </a:r>
          </a:p>
          <a:p>
            <a:pPr algn="ctr"/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34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E41DB7-C4B5-791A-52BD-07EE2B66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307" y="-1320552"/>
            <a:ext cx="6873385" cy="9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DF32708-6329-4BE9-019C-E3150E8D43FB}"/>
              </a:ext>
            </a:extLst>
          </p:cNvPr>
          <p:cNvSpPr txBox="1"/>
          <p:nvPr/>
        </p:nvSpPr>
        <p:spPr>
          <a:xfrm>
            <a:off x="861848" y="1576550"/>
            <a:ext cx="10258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Wie werden wir verbunden?</a:t>
            </a:r>
            <a:endParaRPr lang="de-CH" dirty="0"/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27CD9-06B6-41DB-0D93-3321D3A39C8E}"/>
              </a:ext>
            </a:extLst>
          </p:cNvPr>
          <p:cNvSpPr txBox="1"/>
          <p:nvPr/>
        </p:nvSpPr>
        <p:spPr>
          <a:xfrm>
            <a:off x="746234" y="2580287"/>
            <a:ext cx="10526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Und durch sein Wort, sein Versprechen.</a:t>
            </a:r>
          </a:p>
          <a:p>
            <a:pPr algn="ctr"/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0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164ED5-E810-FDE1-BAAB-FE3CCED0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173" y="-1434434"/>
            <a:ext cx="6858000" cy="97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0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29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Bernhard Rothen</dc:creator>
  <cp:lastModifiedBy>Bernhard Rothen</cp:lastModifiedBy>
  <cp:revision>2</cp:revision>
  <dcterms:created xsi:type="dcterms:W3CDTF">2024-09-16T17:04:22Z</dcterms:created>
  <dcterms:modified xsi:type="dcterms:W3CDTF">2024-09-16T17:17:38Z</dcterms:modified>
</cp:coreProperties>
</file>