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59" r:id="rId6"/>
    <p:sldId id="260" r:id="rId7"/>
    <p:sldId id="26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4" autoAdjust="0"/>
    <p:restoredTop sz="94660"/>
  </p:normalViewPr>
  <p:slideViewPr>
    <p:cSldViewPr snapToGrid="0">
      <p:cViewPr varScale="1">
        <p:scale>
          <a:sx n="91" d="100"/>
          <a:sy n="91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7B87D-6CB7-6E66-9B2A-C265A38F1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7271FA-6383-B597-BC43-E1C788984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7C6710-5D22-7204-6C79-6B33BF03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031AE2-FD48-C5D4-1ADF-41F150F5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902A10-1C56-9569-916E-90557679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726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5E43E-DC30-6890-1689-979D3E15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725E80E-3113-034C-F009-FE70E0BA6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0C1B75-C5F8-FC12-F2FE-7D050F812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2BA9C9-1E9C-A79D-DD61-EE6A4D3F7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F2C7E-C288-3DD1-C21D-14905F5D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695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5847DA-6D2D-CD5E-4D3D-79C84C512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823596-C499-F2B1-51F5-10B02BB56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4E0AFF-A251-1A36-926F-91B64615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FC2055-7164-502C-DFF7-5E0A8FD38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B79883-09CD-D036-9860-2210BE084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0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51725-7F81-487A-454A-11B20A8D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8248B6-BE95-A11E-A749-408268BE6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4AC16E-8957-806F-6AAB-41EEB652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580F26-87AC-4697-6AA0-0613647C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1C691D-EEA0-D067-CC8A-2E6717C57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226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CF6F8-CB79-3951-F7DE-F31D93D93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9B793D-B93E-8167-E0AC-8DEBDA320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475E8F-B5FF-DB08-63A0-5B57AD67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ABA845-6E12-9697-DBFA-C3EF509C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581ED3-590B-7BD1-290F-C91150A94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8058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0E5A5-B2F6-9B8A-F37E-915753919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6BB9FE-5600-1675-3F84-8189F2EDA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CE69FD-7599-121E-8DBE-A78DD819E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F95AFC-DEDF-0877-E3A5-66A3CFABF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0F4549-CE09-46AD-37C7-7FF30BE6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97C242-1D79-88C0-C175-21876B5C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6969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071D9-180B-98A1-1215-5C44F025E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9B4D24-901E-CE19-F958-7A34A25B4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76CBEC-2DBC-95D2-8EFD-EED922AF0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E9C70B2-5B02-3FB9-73F5-8260C3478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04EF31B-F84D-E9DE-F761-4865CEA17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32FE2EB-46C7-C34A-DBC2-4FFAC2570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6A2DD14-4612-F697-46A8-5EDE7D44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2C726E-5E77-F5A0-1FFE-EE5A1CE8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189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EDBD5-D7ED-7668-A66B-A48A34EC3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758625D-A946-A2A7-984B-BB53D718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310CC6C-CAEE-67D4-97FF-FD8848C40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FC2ED23-C3A3-257C-74C7-01AB9101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9954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834ED1-1623-EA25-AA4D-73DF5F3A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62D5C9-5752-DA7A-6D17-026A1E090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B5CC6A-7491-0042-01FE-3E7E9594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378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CAF07-C385-79C7-4C59-03226AD39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995E93-4D62-87EE-6B42-8FF8BEFA6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30709B6-8F36-4844-8089-6991475BE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011029-5450-61BB-21F1-E885B9F89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8999F4-E4C1-B0BE-AFBE-B4223B76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BECC5E-6A4B-FDE7-E518-C21C858C3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4184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235368-A0AC-BBD5-6747-8FB7C0458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045EFF9-4133-7B27-2BD4-7E9C9BEBE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155B85-E675-53D6-78AB-6C930E49F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33694B-4B58-0FC0-97CC-45B28ADA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E4B73B-A803-FA93-4334-9DC14BBD3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1B717-D5C9-689B-4325-2D3E6357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372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332131F-E494-28ED-324E-6637232E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29F405-E50B-CF5A-9C9B-201ACDDD5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17DA9-728A-C35A-38D6-E2DFAF364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A63A6-8D45-4348-AAFD-C49F06F966C1}" type="datetimeFigureOut">
              <a:rPr lang="de-CH" smtClean="0"/>
              <a:t>01.09.2024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ACA8C2-2E3F-2A1F-9E9E-09A1349C6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151D67-EE3C-0C7C-4742-D0E7148BF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3E81-B9D0-4C2C-9C3D-BBD68E44377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139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9A960D9-43EA-1012-BDAF-FF399836D053}"/>
              </a:ext>
            </a:extLst>
          </p:cNvPr>
          <p:cNvSpPr txBox="1"/>
          <p:nvPr/>
        </p:nvSpPr>
        <p:spPr>
          <a:xfrm>
            <a:off x="3048000" y="1861967"/>
            <a:ext cx="6096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Die Silberrollen aus dem </a:t>
            </a:r>
            <a:r>
              <a:rPr lang="de-DE" sz="2400" dirty="0" err="1"/>
              <a:t>Hinnomtal</a:t>
            </a:r>
            <a:endParaRPr lang="de-DE" sz="2400" dirty="0"/>
          </a:p>
          <a:p>
            <a:endParaRPr lang="de-DE" dirty="0"/>
          </a:p>
          <a:p>
            <a:r>
              <a:rPr lang="de-DE" dirty="0"/>
              <a:t>Der älteste Bibeltext der Welt wurde 1979 bei Grabungen im </a:t>
            </a:r>
            <a:r>
              <a:rPr lang="de-DE" dirty="0" err="1"/>
              <a:t>Hinnom</a:t>
            </a:r>
            <a:r>
              <a:rPr lang="de-DE" dirty="0"/>
              <a:t>-Tal unterhalb der südwestlichen Mauer der Jerusalemer Altstadt entdeckt. In einem Familiengrab aus der Zeit des Ersten Tempels fand ein Archäologe der Tel </a:t>
            </a:r>
            <a:r>
              <a:rPr lang="de-DE" dirty="0" err="1"/>
              <a:t>Aviver</a:t>
            </a:r>
            <a:r>
              <a:rPr lang="de-DE" dirty="0"/>
              <a:t> Universität zwei kleine Schriftrollen aus Silber! Drei Jahre brauchten Fachleute des Israel-Museums, um die zerbrechlichen Silberrollen zu öffnen. Sorgsam entrollt, offenbarten die Schriftrollen eine uralte hebräische Handschrift. Die Rollen enthalten den sog. Priestersegen </a:t>
            </a:r>
            <a:r>
              <a:rPr lang="de-DE"/>
              <a:t>aus </a:t>
            </a:r>
            <a:br>
              <a:rPr lang="de-DE"/>
            </a:br>
            <a:r>
              <a:rPr lang="de-DE"/>
              <a:t>4</a:t>
            </a:r>
            <a:r>
              <a:rPr lang="de-DE" dirty="0"/>
              <a:t>. Mose 6, 24-26: "Der HERR segne dich und behüte dich; der HERR lasse sein Angesicht leuchten über dir und sei dir gnädig".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4088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49CC254-3825-9F76-7EDD-39FA1EB08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027" y="0"/>
            <a:ext cx="9595945" cy="741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20E5DBA-AF36-3DB4-D862-0709860994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89" b="8201"/>
          <a:stretch/>
        </p:blipFill>
        <p:spPr>
          <a:xfrm>
            <a:off x="3831238" y="-8347"/>
            <a:ext cx="3998969" cy="686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2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5B4E5CC-105C-332F-021D-3BC6758CF8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955" y="0"/>
            <a:ext cx="98080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63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63F6739-33B5-F775-0B4E-9A845FCCF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71" y="0"/>
            <a:ext cx="53936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0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3BE6C9C-F6A2-3340-B8FB-12C1123F3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796" y="0"/>
            <a:ext cx="62204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1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3BE6C9C-F6A2-3340-B8FB-12C1123F3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75" y="0"/>
            <a:ext cx="6220408" cy="68580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59A94D6-70CB-EBF8-9DD2-BD1F7D977776}"/>
              </a:ext>
            </a:extLst>
          </p:cNvPr>
          <p:cNvSpPr txBox="1"/>
          <p:nvPr/>
        </p:nvSpPr>
        <p:spPr>
          <a:xfrm>
            <a:off x="7104993" y="1452744"/>
            <a:ext cx="4824247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</a:pPr>
            <a:r>
              <a:rPr lang="de-DE" sz="2400" i="0" u="none" strike="noStrike" baseline="0" dirty="0">
                <a:latin typeface="Arial" panose="020B0604020202020204" pitchFamily="34" charset="0"/>
              </a:rPr>
              <a:t>Der HERR segne dich </a:t>
            </a:r>
            <a:br>
              <a:rPr lang="de-DE" sz="2400" i="0" u="none" strike="noStrike" baseline="0" dirty="0">
                <a:latin typeface="Arial" panose="020B0604020202020204" pitchFamily="34" charset="0"/>
              </a:rPr>
            </a:br>
            <a:r>
              <a:rPr lang="de-DE" sz="2400" i="0" u="none" strike="noStrike" baseline="0" dirty="0">
                <a:latin typeface="Arial" panose="020B0604020202020204" pitchFamily="34" charset="0"/>
              </a:rPr>
              <a:t>und behüte dich;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sz="2400" i="0" u="none" strike="noStrike" baseline="0" dirty="0">
                <a:latin typeface="Arial" panose="020B0604020202020204" pitchFamily="34" charset="0"/>
              </a:rPr>
              <a:t>der HERR lasse sein Angesicht leuchten über dir </a:t>
            </a:r>
            <a:br>
              <a:rPr lang="de-DE" sz="2400" i="0" u="none" strike="noStrike" baseline="0" dirty="0">
                <a:latin typeface="Arial" panose="020B0604020202020204" pitchFamily="34" charset="0"/>
              </a:rPr>
            </a:br>
            <a:r>
              <a:rPr lang="de-DE" sz="2400" i="0" u="none" strike="noStrike" baseline="0" dirty="0">
                <a:latin typeface="Arial" panose="020B0604020202020204" pitchFamily="34" charset="0"/>
              </a:rPr>
              <a:t>und sei dir gnädig;</a:t>
            </a:r>
          </a:p>
          <a:p>
            <a:pPr algn="l"/>
            <a:r>
              <a:rPr lang="de-DE" sz="2400" i="0" u="none" strike="noStrike" baseline="0" dirty="0">
                <a:latin typeface="Arial" panose="020B0604020202020204" pitchFamily="34" charset="0"/>
              </a:rPr>
              <a:t>der HERR hebe sein Angesicht über dich und gebe dir Frieden.</a:t>
            </a:r>
          </a:p>
          <a:p>
            <a:pPr algn="l"/>
            <a:endParaRPr lang="de-DE" sz="2000" dirty="0">
              <a:latin typeface="Arial" panose="020B0604020202020204" pitchFamily="34" charset="0"/>
            </a:endParaRPr>
          </a:p>
          <a:p>
            <a:pPr algn="l"/>
            <a:r>
              <a:rPr lang="de-DE" sz="2000" dirty="0">
                <a:latin typeface="Arial" panose="020B0604020202020204" pitchFamily="34" charset="0"/>
              </a:rPr>
              <a:t>4. Mose 6,24-25</a:t>
            </a:r>
            <a:endParaRPr lang="de-DE" sz="2000" i="0" u="none" strike="noStrike" baseline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7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Breitbild</PresentationFormat>
  <Paragraphs>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Bernhard Rothen</dc:creator>
  <cp:lastModifiedBy>Bernhard Rothen</cp:lastModifiedBy>
  <cp:revision>2</cp:revision>
  <dcterms:created xsi:type="dcterms:W3CDTF">2024-08-30T17:28:07Z</dcterms:created>
  <dcterms:modified xsi:type="dcterms:W3CDTF">2024-09-01T02:01:53Z</dcterms:modified>
</cp:coreProperties>
</file>