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3" r:id="rId14"/>
    <p:sldId id="257" r:id="rId15"/>
    <p:sldId id="275" r:id="rId16"/>
    <p:sldId id="274" r:id="rId17"/>
    <p:sldId id="271" r:id="rId18"/>
    <p:sldId id="272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CF0C1-8574-4F76-9532-C47764F3D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FCF764-CA79-E6AF-B158-FAFFEFD3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FA9FA-CBE2-FE85-ED0E-89A24B00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A44FF-5351-393D-36FE-35FB3393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0E254D-FCB2-69D7-90EE-9942F636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31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5AB3D-1E68-1ED7-EADC-90623F9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C1A8A9-0C51-F05D-6E5B-9A95A32FA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0E64C2-1426-91B0-FFF3-EB959387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D019C-4BE9-A44F-D18A-8CAD76A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5F630F-C12A-CDCE-F6F2-0024F244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48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A73554-B702-7306-2234-3B2AE7DD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AF258-6FD8-FE7C-3E0E-A457ECF0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72A77E-C63B-8EDA-EF7F-597DBA7D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3976D0-E082-C6ED-A9B3-FEC78B2E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EDC9D-3FF3-7B2E-64D9-D531CD6D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520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93D91-F7A1-BF57-A7E6-3EA86363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C5096D-BAB2-9C78-A9C6-6A217A0B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FF97C-11D3-5666-25BD-29BC79AE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1DF7B-8E56-069E-C96A-503A62A9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A4159-EDD7-86CF-F8D2-D08537E8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874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4DCC6-8E45-F80C-F1B5-DB5C671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592592-8307-0787-D252-859F8A5A5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909A34-EB45-B2D6-35A4-017D81D6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981DFA-9BD2-67D4-30AC-3185DF4B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65AF59-4300-7096-859E-33070B07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05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80E83-4DF1-DC15-F88B-B762C482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D1E25-FA61-3BE9-CE22-36241630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3D85AB-2737-8324-9F32-1C50D83B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27E80B-CA28-88D6-29E5-882277F1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9232E4-2576-E887-B443-9C5F9D03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448D0-97BA-695D-10B9-52364D2A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62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C51C5-5A96-E70E-71DB-9FC7694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0F3D2C-7F97-CFC9-43F5-8C1E7B8E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0B8212-479E-E86F-8BDF-0A12165B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4D26AB-E9B3-DA91-5F38-90146FBD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B14768-4B82-F76F-5244-7F9E719E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065D51-4F25-CFB1-DD0A-8AAA9B63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A313B1-B4F5-09E6-60ED-DD4746D5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41D1AD-BB84-D7B3-CE1E-6706A795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83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F272B-6BF6-B53E-AA74-12AF5D6B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CF0A69-2A0E-BDC6-5CC4-18B572C5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AD7905-3EEB-3550-83C2-2DA68674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3F5AF-16E6-24AD-2542-8B5BF148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1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9CF675-3E00-AC97-696D-96980D4F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FFC023-FC43-8401-8331-F4064C0E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60FCFE-D302-30FF-2E92-6F118D88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508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B8915-0A46-AD56-E5F6-192B68AA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80B19C-368D-9C47-1430-7EA955A2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27417D-49A3-2B92-B7FA-2C1F9D8A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4570E4-EC42-6A22-5C68-0021790C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F446F-B666-A236-A2D7-7B6413C8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20602B-3469-68C2-4622-413E732B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389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7BB30-C0AA-3145-9966-923D9505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C6C5C2-6E5F-FB63-A7AB-D1952198B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99A7D7-543D-5ADE-738F-4C717EB40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66A688-E9C6-E812-D865-946F7CC8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86C9EA-C1FC-370C-A62E-C020523C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E8391E-A2B6-74F3-C649-4A673A28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38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FCD2EB-238D-3293-AA76-FE00818A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671C13-B812-7EDA-F741-5E667FA8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1B45E3-78B2-9B91-B4DA-1BE537804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9541-758F-4CD4-8DA8-3AD68BB6D33F}" type="datetimeFigureOut">
              <a:rPr lang="de-CH" smtClean="0"/>
              <a:t>01.09.2024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37D05E-8D0C-74A3-582C-97B4620D9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96F3B3-E62F-BB55-7C29-5911868B9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1234-0FEF-4312-B07E-E59E2D6AA1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2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204423-233A-275C-9499-F7F8A9A2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2" b="40559"/>
          <a:stretch/>
        </p:blipFill>
        <p:spPr>
          <a:xfrm>
            <a:off x="-1" y="0"/>
            <a:ext cx="12318999" cy="7136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B934DF-70CF-D6B0-E25B-44DA4C9D0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8183"/>
            <a:ext cx="9144000" cy="1040032"/>
          </a:xfrm>
          <a:gradFill flip="none" rotWithShape="1">
            <a:gsLst>
              <a:gs pos="57000">
                <a:schemeClr val="accent2">
                  <a:lumMod val="20000"/>
                  <a:lumOff val="8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de-CH" sz="6100" dirty="0">
                <a:latin typeface="+mn-lt"/>
                <a:ea typeface="+mn-ea"/>
                <a:cs typeface="+mn-cs"/>
              </a:rPr>
              <a:t>Die Botschaft der Bibel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7BA525-99E3-0A1C-3A88-52B1E31C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3686"/>
            <a:ext cx="9144000" cy="1017748"/>
          </a:xfrm>
          <a:gradFill>
            <a:gsLst>
              <a:gs pos="100000">
                <a:srgbClr val="FFC000"/>
              </a:gs>
              <a:gs pos="0">
                <a:schemeClr val="accent6">
                  <a:lumMod val="7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>
            <a:normAutofit fontScale="92500"/>
          </a:bodyPr>
          <a:lstStyle/>
          <a:p>
            <a:r>
              <a:rPr lang="de-CH" sz="6600" dirty="0"/>
              <a:t>Marc Chagall (1887 – 1985)</a:t>
            </a:r>
          </a:p>
        </p:txBody>
      </p:sp>
    </p:spTree>
    <p:extLst>
      <p:ext uri="{BB962C8B-B14F-4D97-AF65-F5344CB8AC3E}">
        <p14:creationId xmlns:p14="http://schemas.microsoft.com/office/powerpoint/2010/main" val="45506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84182B-EB9A-723C-A499-B24C9F88E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50" r="23700" b="32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B025D8-C27A-9461-A5FC-99F2D2082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5866" r="6216" b="12000"/>
          <a:stretch/>
        </p:blipFill>
        <p:spPr>
          <a:xfrm>
            <a:off x="3547871" y="0"/>
            <a:ext cx="5269675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6108654-68C5-F309-2087-1EF180E05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13824" r="6216" b="46751"/>
          <a:stretch/>
        </p:blipFill>
        <p:spPr>
          <a:xfrm>
            <a:off x="719328" y="0"/>
            <a:ext cx="10978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1D5CF-DBA5-87BB-0280-8511DD00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1613"/>
          <a:stretch/>
        </p:blipFill>
        <p:spPr>
          <a:xfrm>
            <a:off x="1353312" y="-178996"/>
            <a:ext cx="8729472" cy="72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9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1D5CF-DBA5-87BB-0280-8511DD00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22586" r="31721" b="26895"/>
          <a:stretch/>
        </p:blipFill>
        <p:spPr>
          <a:xfrm>
            <a:off x="453632" y="0"/>
            <a:ext cx="1128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FAE92E-6095-4B6D-9686-710D32BC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625"/>
            <a:ext cx="6096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7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FAE92E-6095-4B6D-9686-710D32BC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36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7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FAE92E-6095-4B6D-9686-710D32BC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180" r="2800" b="47341"/>
          <a:stretch/>
        </p:blipFill>
        <p:spPr>
          <a:xfrm>
            <a:off x="425903" y="0"/>
            <a:ext cx="1134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1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FDB13A-3FD6-2E9A-04DD-C4C00A294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75" y="0"/>
            <a:ext cx="648965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6FBAA2-F53D-BFEA-83A6-75C81C74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b="50311"/>
          <a:stretch/>
        </p:blipFill>
        <p:spPr>
          <a:xfrm>
            <a:off x="701040" y="-30690"/>
            <a:ext cx="10789920" cy="6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7EFED9-A8AF-B4A5-0C7E-C76B99E8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-20344"/>
            <a:ext cx="10716768" cy="68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7EFED9-A8AF-B4A5-0C7E-C76B99E8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 t="67474" r="32196"/>
          <a:stretch/>
        </p:blipFill>
        <p:spPr>
          <a:xfrm>
            <a:off x="340512" y="0"/>
            <a:ext cx="11510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8EC250-8DEE-6819-6A1D-30CE0C9C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0"/>
            <a:ext cx="9948672" cy="69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7EFED9-A8AF-B4A5-0C7E-C76B99E8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6" b="52201"/>
          <a:stretch/>
        </p:blipFill>
        <p:spPr>
          <a:xfrm>
            <a:off x="676656" y="-3160"/>
            <a:ext cx="10838688" cy="68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7EFED9-A8AF-B4A5-0C7E-C76B99E8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-20344"/>
            <a:ext cx="10716768" cy="68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8EC250-8DEE-6819-6A1D-30CE0C9C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8" t="3519" b="44320"/>
          <a:stretch/>
        </p:blipFill>
        <p:spPr>
          <a:xfrm>
            <a:off x="731520" y="0"/>
            <a:ext cx="10728960" cy="69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2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8EC250-8DEE-6819-6A1D-30CE0C9C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32719" r="20499" b="44320"/>
          <a:stretch/>
        </p:blipFill>
        <p:spPr>
          <a:xfrm>
            <a:off x="950976" y="0"/>
            <a:ext cx="990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475C445-C2F9-0031-EDB2-8BFFD829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0"/>
            <a:ext cx="1045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771B34-C2C3-D9C6-F6D9-B8B677A03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771B34-C2C3-D9C6-F6D9-B8B677A03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12000"/>
          <a:stretch/>
        </p:blipFill>
        <p:spPr>
          <a:xfrm>
            <a:off x="498194" y="0"/>
            <a:ext cx="11195611" cy="68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3AE04F-0269-B4F3-644E-996CE4584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0"/>
            <a:ext cx="1128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84182B-EB9A-723C-A499-B24C9F88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4" y="0"/>
            <a:ext cx="667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2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Die Botschaft der Bibel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Bernhard Rothen</dc:creator>
  <cp:lastModifiedBy>Bernhard Rothen</cp:lastModifiedBy>
  <cp:revision>4</cp:revision>
  <dcterms:created xsi:type="dcterms:W3CDTF">2024-09-01T01:07:03Z</dcterms:created>
  <dcterms:modified xsi:type="dcterms:W3CDTF">2024-09-01T01:55:25Z</dcterms:modified>
</cp:coreProperties>
</file>