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E641-6CE5-46B4-A287-FBFDD28F4526}" type="datetimeFigureOut">
              <a:rPr lang="de-CH" smtClean="0"/>
              <a:t>27.08.2019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F12B-FE60-4606-A91B-8FAFC9899480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ellingsten stor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762000"/>
            <a:ext cx="5715000" cy="76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9/93/The_Jelling_Stone_-_VIKING_exhibition_at_the_National_Museum_of_Denmark_-_Photo_The_National_Museum_of_Denmark_%289084035770%29.jpg/640px-The_Jelling_Stone_-_VIKING_exhibition_at_the_National_Museum_of_Denmark_-_Photo_The_National_Museum_of_Denmark_%289084035770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-1395536"/>
            <a:ext cx="6096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1.die-tagespost.de/storage/image/9/7/8/4/24879_default_1p6Gcr_c5NRY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9230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Bernhard Rothen</dc:creator>
  <cp:lastModifiedBy>Bernhard Rothen</cp:lastModifiedBy>
  <cp:revision>1</cp:revision>
  <dcterms:created xsi:type="dcterms:W3CDTF">2019-08-27T14:57:21Z</dcterms:created>
  <dcterms:modified xsi:type="dcterms:W3CDTF">2019-08-27T14:59:56Z</dcterms:modified>
</cp:coreProperties>
</file>